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9/4/2019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9/4/2019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9/4/2019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9/4/2019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9/4/2019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9/4/2019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9/4/2019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9/4/2019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9/4/2019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9/4/2019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9/4/2019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9/4/2019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9/4/2019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85" y="160891"/>
            <a:ext cx="3144641" cy="3890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29843" y="109761"/>
            <a:ext cx="3511070" cy="4344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4" y="424080"/>
            <a:ext cx="2523301" cy="3364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6369" y="2457151"/>
            <a:ext cx="3380903" cy="4066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703687" y="2372792"/>
            <a:ext cx="3380903" cy="4066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356" y="2559702"/>
            <a:ext cx="2693641" cy="3591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99" y="2666301"/>
            <a:ext cx="2987987" cy="3984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70" y="310030"/>
            <a:ext cx="3063820" cy="40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15" y="193184"/>
            <a:ext cx="8011886" cy="5815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Schedule</a:t>
            </a:r>
            <a:br>
              <a:rPr lang="en-US" dirty="0" smtClean="0"/>
            </a:br>
            <a:r>
              <a:rPr lang="en-US" sz="2000" dirty="0" smtClean="0"/>
              <a:t>8:40-8:50 Announcements</a:t>
            </a:r>
            <a:br>
              <a:rPr lang="en-US" sz="2000" dirty="0" smtClean="0"/>
            </a:br>
            <a:r>
              <a:rPr lang="en-US" sz="2000" dirty="0" smtClean="0"/>
              <a:t>8:50-9:00 Unpack and Calm Classroom</a:t>
            </a:r>
            <a:br>
              <a:rPr lang="en-US" sz="2000" dirty="0" smtClean="0"/>
            </a:br>
            <a:r>
              <a:rPr lang="en-US" sz="2000" dirty="0" smtClean="0"/>
              <a:t>9:00-9:30 Math Interventions/ Second Step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9:30-9:45 Bathroom Break and Clam Classroom</a:t>
            </a:r>
            <a:br>
              <a:rPr lang="en-US" sz="2000" dirty="0" smtClean="0"/>
            </a:br>
            <a:r>
              <a:rPr lang="en-US" sz="2000" dirty="0" smtClean="0"/>
              <a:t>9:45-10:50 Math</a:t>
            </a:r>
            <a:br>
              <a:rPr lang="en-US" sz="2000" dirty="0" smtClean="0"/>
            </a:br>
            <a:r>
              <a:rPr lang="en-US" sz="2000" dirty="0" smtClean="0"/>
              <a:t>10:50-11:30 Recess/Lunch</a:t>
            </a:r>
            <a:br>
              <a:rPr lang="en-US" sz="2000" dirty="0" smtClean="0"/>
            </a:br>
            <a:r>
              <a:rPr lang="en-US" sz="2000" dirty="0" smtClean="0"/>
              <a:t>11:30-11:40 Calm Classroom</a:t>
            </a:r>
            <a:br>
              <a:rPr lang="en-US" sz="2000" dirty="0" smtClean="0"/>
            </a:br>
            <a:r>
              <a:rPr lang="en-US" sz="2000" dirty="0" smtClean="0"/>
              <a:t>11:40-12:10  ELA – Phonics</a:t>
            </a:r>
            <a:br>
              <a:rPr lang="en-US" sz="2000" dirty="0" smtClean="0"/>
            </a:br>
            <a:r>
              <a:rPr lang="en-US" sz="2000" dirty="0" smtClean="0"/>
              <a:t>12:10-12:40 Specials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12:40-1:35  Reading Interventions and Reading Centers</a:t>
            </a:r>
            <a:br>
              <a:rPr lang="en-US" sz="2000" dirty="0" smtClean="0"/>
            </a:br>
            <a:r>
              <a:rPr lang="en-US" sz="2000" dirty="0" smtClean="0"/>
              <a:t>1:35-2:00  P.E.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2:00-2:20  Snack and Reading Centers</a:t>
            </a:r>
            <a:br>
              <a:rPr lang="en-US" sz="2000" dirty="0" smtClean="0"/>
            </a:br>
            <a:r>
              <a:rPr lang="en-US" sz="2000" dirty="0" smtClean="0"/>
              <a:t>2:20-2:50  ELA- </a:t>
            </a:r>
            <a:r>
              <a:rPr lang="en-US" sz="2000" dirty="0" err="1" smtClean="0"/>
              <a:t>Schoolwide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>2:50-3:20 Science/Social Studies/Free Choice Time</a:t>
            </a:r>
            <a:br>
              <a:rPr lang="en-US" sz="2000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26510"/>
              </p:ext>
            </p:extLst>
          </p:nvPr>
        </p:nvGraphicFramePr>
        <p:xfrm>
          <a:off x="4619875" y="3354395"/>
          <a:ext cx="4995570" cy="7031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9114">
                  <a:extLst>
                    <a:ext uri="{9D8B030D-6E8A-4147-A177-3AD203B41FA5}">
                      <a16:colId xmlns:a16="http://schemas.microsoft.com/office/drawing/2014/main" val="3404022851"/>
                    </a:ext>
                  </a:extLst>
                </a:gridCol>
                <a:gridCol w="999114">
                  <a:extLst>
                    <a:ext uri="{9D8B030D-6E8A-4147-A177-3AD203B41FA5}">
                      <a16:colId xmlns:a16="http://schemas.microsoft.com/office/drawing/2014/main" val="1324989976"/>
                    </a:ext>
                  </a:extLst>
                </a:gridCol>
                <a:gridCol w="999114">
                  <a:extLst>
                    <a:ext uri="{9D8B030D-6E8A-4147-A177-3AD203B41FA5}">
                      <a16:colId xmlns:a16="http://schemas.microsoft.com/office/drawing/2014/main" val="2154198278"/>
                    </a:ext>
                  </a:extLst>
                </a:gridCol>
                <a:gridCol w="999114">
                  <a:extLst>
                    <a:ext uri="{9D8B030D-6E8A-4147-A177-3AD203B41FA5}">
                      <a16:colId xmlns:a16="http://schemas.microsoft.com/office/drawing/2014/main" val="1282322714"/>
                    </a:ext>
                  </a:extLst>
                </a:gridCol>
                <a:gridCol w="999114">
                  <a:extLst>
                    <a:ext uri="{9D8B030D-6E8A-4147-A177-3AD203B41FA5}">
                      <a16:colId xmlns:a16="http://schemas.microsoft.com/office/drawing/2014/main" val="3807665550"/>
                    </a:ext>
                  </a:extLst>
                </a:gridCol>
              </a:tblGrid>
              <a:tr h="3235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02385"/>
                  </a:ext>
                </a:extLst>
              </a:tr>
              <a:tr h="3678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Music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Computer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Computer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Library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68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4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465" y="1558344"/>
            <a:ext cx="7026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Schoolwide</a:t>
            </a:r>
            <a:endParaRPr lang="en-US" b="1" u="sng" dirty="0" smtClean="0"/>
          </a:p>
          <a:p>
            <a:pPr algn="ctr"/>
            <a:r>
              <a:rPr lang="en-US" b="1" dirty="0" err="1" smtClean="0"/>
              <a:t>Schoolwide</a:t>
            </a:r>
            <a:r>
              <a:rPr lang="en-US" b="1" dirty="0" smtClean="0"/>
              <a:t> encourages balanced literacy through a reading workshop. Shared reading and independent practice are parts of the interactive read-</a:t>
            </a:r>
            <a:r>
              <a:rPr lang="en-US" b="1" dirty="0" err="1" smtClean="0"/>
              <a:t>alouds</a:t>
            </a:r>
            <a:r>
              <a:rPr lang="en-US" b="1" dirty="0"/>
              <a:t> </a:t>
            </a:r>
            <a:r>
              <a:rPr lang="en-US" b="1" dirty="0" smtClean="0"/>
              <a:t>and mini-lessons.  Each unit focuses on a different reading genre: Launching, Fiction, Non-fiction, and Poetry.  Writing units include How writers work, Personal narrative, List and label, How-to, and </a:t>
            </a:r>
            <a:r>
              <a:rPr lang="en-US" b="1" dirty="0" err="1" smtClean="0"/>
              <a:t>FUNctional</a:t>
            </a:r>
            <a:r>
              <a:rPr lang="en-US" b="1" dirty="0" smtClean="0"/>
              <a:t> writing.  </a:t>
            </a:r>
          </a:p>
          <a:p>
            <a:pPr algn="ctr"/>
            <a:endParaRPr lang="en-US" b="1" u="sng" dirty="0"/>
          </a:p>
          <a:p>
            <a:pPr algn="ctr"/>
            <a:r>
              <a:rPr lang="en-US" b="1" u="sng" dirty="0" smtClean="0"/>
              <a:t>Open Court</a:t>
            </a:r>
          </a:p>
          <a:p>
            <a:pPr algn="ctr"/>
            <a:r>
              <a:rPr lang="en-US" b="1" dirty="0" smtClean="0"/>
              <a:t>Phonics skills and phonemic awareness skills</a:t>
            </a:r>
          </a:p>
          <a:p>
            <a:pPr algn="ctr"/>
            <a:r>
              <a:rPr lang="en-US" b="1" dirty="0" smtClean="0"/>
              <a:t>This includes learning the alphabet and letter sounds, blending sounds together, and learning sight words. 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0310" y="193182"/>
            <a:ext cx="6555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Reading and Writing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71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4438" y="115909"/>
            <a:ext cx="5596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/>
              <a:t>Eureka Math </a:t>
            </a:r>
            <a:endParaRPr lang="en-US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8335" y="1131572"/>
            <a:ext cx="57015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Analyzing 2-D and 3-D 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Comparison </a:t>
            </a:r>
            <a:r>
              <a:rPr lang="en-US" sz="2400" dirty="0"/>
              <a:t>of length, weight and </a:t>
            </a:r>
            <a:r>
              <a:rPr lang="en-US" sz="2400" dirty="0" smtClean="0"/>
              <a:t>height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 </a:t>
            </a:r>
            <a:r>
              <a:rPr lang="en-US" sz="2400" dirty="0"/>
              <a:t>and subtraction within </a:t>
            </a:r>
            <a:r>
              <a:rPr lang="en-US" sz="2400" dirty="0" smtClean="0"/>
              <a:t>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Counting </a:t>
            </a:r>
            <a:r>
              <a:rPr lang="en-US" sz="2400" dirty="0"/>
              <a:t>to </a:t>
            </a:r>
            <a:r>
              <a:rPr lang="en-US" sz="2400" dirty="0" smtClean="0"/>
              <a:t>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* Math news will be sent home periodically to let you know what we will be covering and the vocabulary we are learning.  </a:t>
            </a:r>
          </a:p>
        </p:txBody>
      </p:sp>
    </p:spTree>
    <p:extLst>
      <p:ext uri="{BB962C8B-B14F-4D97-AF65-F5344CB8AC3E}">
        <p14:creationId xmlns:p14="http://schemas.microsoft.com/office/powerpoint/2010/main" val="14169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1" y="640080"/>
            <a:ext cx="75895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Behavior Management</a:t>
            </a:r>
            <a:endParaRPr lang="en-US" sz="5400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STAR expectations will be taught, modeled, and retaught throughout the year.  Students will be rewarded a Starbuck for following expectations.  Please ask your child, “Did you earn any Starbucks today?  What for?”  This is the best way to find out how their day went.  When I need to talk to a child about an expectation or do some individual/small group </a:t>
            </a:r>
            <a:r>
              <a:rPr lang="en-US" dirty="0" err="1" smtClean="0"/>
              <a:t>reteaching</a:t>
            </a:r>
            <a:r>
              <a:rPr lang="en-US" dirty="0"/>
              <a:t> </a:t>
            </a:r>
            <a:r>
              <a:rPr lang="en-US" dirty="0" smtClean="0"/>
              <a:t>I will be sending home an expectation note to let you know what was retaught.  If needed I will also call home to discuss behavior with you personally.   </a:t>
            </a:r>
          </a:p>
        </p:txBody>
      </p:sp>
    </p:spTree>
    <p:extLst>
      <p:ext uri="{BB962C8B-B14F-4D97-AF65-F5344CB8AC3E}">
        <p14:creationId xmlns:p14="http://schemas.microsoft.com/office/powerpoint/2010/main" val="7196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231820"/>
            <a:ext cx="1164250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Daily Folders- Please send them back and forth to school each day.  Empty folders and keep work at home.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Lunch Money- Put money in daily folder or add it to your account on skyward.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Call the office if you need your skyward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Attendance-Please call the office if your child is going to be absent.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Homework-Please read every night and practice sight words.  Record minutes read at home on the calendars in the front of the Agenda to meet the monthly goal.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 Parties- We will have 3 class parties.  Everyone is welcome to come. We ask that you send in $10 by Sept.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More information will be sent out as parties get closer.  I will need volunteers to plan the activities for the party, please let me know if you can help!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9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035" y="1609859"/>
            <a:ext cx="7476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District </a:t>
            </a:r>
            <a:r>
              <a:rPr lang="en-US" sz="3600" dirty="0"/>
              <a:t>has provided agendas. They are a </a:t>
            </a:r>
            <a:r>
              <a:rPr lang="en-US" sz="3600" dirty="0" smtClean="0"/>
              <a:t>wonderful way for us to communicate.  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Hot </a:t>
            </a:r>
            <a:r>
              <a:rPr lang="en-US" sz="3600" dirty="0"/>
              <a:t>lunch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ick </a:t>
            </a:r>
            <a:r>
              <a:rPr lang="en-US" sz="3600" dirty="0"/>
              <a:t>up notes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Behavior notes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1" y="208817"/>
            <a:ext cx="260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Agendas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14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3646" y="1622736"/>
            <a:ext cx="67742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Conferences</a:t>
            </a:r>
          </a:p>
          <a:p>
            <a:pPr algn="ctr"/>
            <a:r>
              <a:rPr lang="en-US" dirty="0" smtClean="0"/>
              <a:t>Parent </a:t>
            </a:r>
            <a:r>
              <a:rPr lang="en-US" dirty="0"/>
              <a:t>teacher conferences are Thursday, November </a:t>
            </a:r>
            <a:r>
              <a:rPr lang="en-US" dirty="0" smtClean="0"/>
              <a:t>14 </a:t>
            </a:r>
            <a:r>
              <a:rPr lang="en-US" dirty="0"/>
              <a:t>11:00p.m.-</a:t>
            </a:r>
            <a:r>
              <a:rPr lang="en-US" dirty="0" smtClean="0"/>
              <a:t>7:00p.m. Please </a:t>
            </a:r>
            <a:r>
              <a:rPr lang="en-US" dirty="0"/>
              <a:t>sign up for a time.  I will send a reminder note closer to conferences.  </a:t>
            </a:r>
          </a:p>
        </p:txBody>
      </p:sp>
    </p:spTree>
    <p:extLst>
      <p:ext uri="{BB962C8B-B14F-4D97-AF65-F5344CB8AC3E}">
        <p14:creationId xmlns:p14="http://schemas.microsoft.com/office/powerpoint/2010/main" val="318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1210</TotalTime>
  <Words>458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Euphemia</vt:lpstr>
      <vt:lpstr>Wingdings</vt:lpstr>
      <vt:lpstr>Children Playing 16x9</vt:lpstr>
      <vt:lpstr>PowerPoint Presentation</vt:lpstr>
      <vt:lpstr>Daily Schedule 8:40-8:50 Announcements 8:50-9:00 Unpack and Calm Classroom 9:00-9:30 Math Interventions/ Second Step 9:30-9:45 Bathroom Break and Clam Classroom 9:45-10:50 Math 10:50-11:30 Recess/Lunch 11:30-11:40 Calm Classroom 11:40-12:10  ELA – Phonics 12:10-12:40 Specials    12:40-1:35  Reading Interventions and Reading Centers 1:35-2:00  P.E. 2:00-2:20  Snack and Reading Centers 2:20-2:50  ELA- Schoolwide  2:50-3:20 Science/Social Studies/Free Choice 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Leginski</dc:creator>
  <cp:lastModifiedBy>Elizabeth Paz</cp:lastModifiedBy>
  <cp:revision>8</cp:revision>
  <dcterms:created xsi:type="dcterms:W3CDTF">2017-08-29T16:13:24Z</dcterms:created>
  <dcterms:modified xsi:type="dcterms:W3CDTF">2019-09-04T21:25:55Z</dcterms:modified>
</cp:coreProperties>
</file>